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3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342" r:id="rId18"/>
    <p:sldId id="343" r:id="rId19"/>
    <p:sldId id="344" r:id="rId20"/>
    <p:sldId id="358" r:id="rId21"/>
    <p:sldId id="269" r:id="rId22"/>
    <p:sldId id="345" r:id="rId23"/>
    <p:sldId id="346" r:id="rId24"/>
    <p:sldId id="347" r:id="rId25"/>
    <p:sldId id="273" r:id="rId26"/>
    <p:sldId id="274" r:id="rId27"/>
    <p:sldId id="349" r:id="rId28"/>
    <p:sldId id="350" r:id="rId29"/>
    <p:sldId id="351" r:id="rId30"/>
    <p:sldId id="352" r:id="rId31"/>
    <p:sldId id="278" r:id="rId32"/>
    <p:sldId id="279" r:id="rId33"/>
    <p:sldId id="275" r:id="rId34"/>
    <p:sldId id="353" r:id="rId35"/>
    <p:sldId id="354" r:id="rId36"/>
    <p:sldId id="356" r:id="rId37"/>
    <p:sldId id="355" r:id="rId38"/>
    <p:sldId id="359" r:id="rId39"/>
    <p:sldId id="361" r:id="rId40"/>
    <p:sldId id="360" r:id="rId41"/>
    <p:sldId id="362" r:id="rId42"/>
    <p:sldId id="363" r:id="rId43"/>
    <p:sldId id="364" r:id="rId44"/>
    <p:sldId id="285" r:id="rId45"/>
    <p:sldId id="286" r:id="rId46"/>
    <p:sldId id="287" r:id="rId47"/>
    <p:sldId id="288" r:id="rId48"/>
    <p:sldId id="289" r:id="rId49"/>
    <p:sldId id="290" r:id="rId50"/>
    <p:sldId id="291" r:id="rId51"/>
    <p:sldId id="292" r:id="rId52"/>
    <p:sldId id="293" r:id="rId53"/>
    <p:sldId id="294" r:id="rId54"/>
    <p:sldId id="295" r:id="rId55"/>
    <p:sldId id="296" r:id="rId56"/>
    <p:sldId id="297" r:id="rId57"/>
    <p:sldId id="298" r:id="rId58"/>
    <p:sldId id="299" r:id="rId59"/>
    <p:sldId id="300" r:id="rId60"/>
    <p:sldId id="301" r:id="rId61"/>
    <p:sldId id="302" r:id="rId62"/>
    <p:sldId id="303" r:id="rId63"/>
    <p:sldId id="304" r:id="rId64"/>
    <p:sldId id="305" r:id="rId65"/>
    <p:sldId id="306" r:id="rId66"/>
    <p:sldId id="307" r:id="rId67"/>
    <p:sldId id="308" r:id="rId68"/>
    <p:sldId id="309" r:id="rId69"/>
    <p:sldId id="310" r:id="rId70"/>
    <p:sldId id="311" r:id="rId71"/>
    <p:sldId id="312" r:id="rId72"/>
    <p:sldId id="313" r:id="rId73"/>
    <p:sldId id="314" r:id="rId74"/>
    <p:sldId id="315" r:id="rId75"/>
    <p:sldId id="316" r:id="rId76"/>
    <p:sldId id="317" r:id="rId77"/>
    <p:sldId id="318" r:id="rId78"/>
    <p:sldId id="319" r:id="rId79"/>
    <p:sldId id="320" r:id="rId80"/>
    <p:sldId id="321" r:id="rId81"/>
    <p:sldId id="322" r:id="rId82"/>
    <p:sldId id="323" r:id="rId83"/>
    <p:sldId id="324" r:id="rId84"/>
    <p:sldId id="325" r:id="rId85"/>
    <p:sldId id="326" r:id="rId86"/>
    <p:sldId id="327" r:id="rId87"/>
    <p:sldId id="328" r:id="rId88"/>
    <p:sldId id="329" r:id="rId89"/>
    <p:sldId id="330" r:id="rId90"/>
    <p:sldId id="331" r:id="rId91"/>
    <p:sldId id="332" r:id="rId9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4" roundtripDataSignature="AMtx7mjc+hRBdqncWlJGw9sKv6w80Q6Y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38"/>
  </p:normalViewPr>
  <p:slideViewPr>
    <p:cSldViewPr snapToGrid="0">
      <p:cViewPr varScale="1">
        <p:scale>
          <a:sx n="113" d="100"/>
          <a:sy n="113" d="100"/>
        </p:scale>
        <p:origin x="179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presProps" Target="presProps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customschemas.google.com/relationships/presentationmetadata" Target="meta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notesMaster" Target="notesMasters/notesMaster1.xml"/><Relationship Id="rId9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4" name="Google Shape;6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8" name="Google Shape;67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F0EA38CB-471A-E425-56FF-9359C23BB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0242A9B6-A4E2-2049-B81D-982E3BE4CA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EB86E4FA-5133-5A0F-12CF-42A42C5E5B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685444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3" name="Google Shape;703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8" name="Google Shape;70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6" name="Google Shape;6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7" name="Google Shape;607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27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D89193E-DEFA-4865-B041-97E6A9D45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E85D6B2A-C71C-9C17-655E-A471853ED5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9E4BDBD-C2DD-63D6-14B2-73E98DF354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255751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480DEB6-6ADE-ECCE-7513-55634683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738C6CA-27CF-9AD9-95EC-8A4BCD430D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AD057B3-DF68-0893-7B56-E679E46EC2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166239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F2688271-5FEE-0E90-19BA-3122AC9B6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EDB171E-63B9-189C-F8C8-917364D607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526EE33A-1C5F-B642-00F6-2FE7DA8C6D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717232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8E0F250-0BA2-9AAE-E813-56182E73D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DCD6C002-F88C-2FE4-5082-079DE5AC08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39CC4702-C18F-B4DD-7803-56BDBF7472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00478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E7E0EC0-1180-FA80-D5CA-D5760D727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2036C0BE-D6B5-89EF-A299-84BADF3195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00FBA5A-E062-6659-B586-DEC882F039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033757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DE6D481-D028-0E76-A2E9-E5C883BC1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088AA7A8-E57E-DCFD-4F34-0B9BC6708C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AA71A04-180B-483D-2C00-E7112B20DB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57175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85881F7A-764B-1FBF-64A4-F94C0FF0A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9C774FC3-EFB9-776B-BC97-2FF86893FF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B6030E8-38BC-EE3D-FE26-B36500EDC5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5366303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EA1891F-7C37-FDB8-AE6C-737B7A5DD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D9CFA29-85CC-9EF0-27EE-47EBAB8AC7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3D7655B-2FD4-77D1-978F-C45A6F6BFF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156709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9" name="Google Shape;73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4" name="Google Shape;74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9" name="Google Shape;749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5" name="Google Shape;75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0" name="Google Shape;76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5" name="Google Shape;76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0" name="Google Shape;77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7" name="Google Shape;77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94" name="Google Shape;5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2" name="Google Shape;782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7" name="Google Shape;787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2" name="Google Shape;79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8" name="Google Shape;79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3" name="Google Shape;80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8" name="Google Shape;808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3" name="Google Shape;813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8" name="Google Shape;818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3" name="Google Shape;823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4" name="Google Shape;824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54</a:t>
            </a:fld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p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1" name="Google Shape;6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0" name="Google Shape;840;p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7" name="Google Shape;847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2" name="Google Shape;852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7" name="Google Shape;857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3" name="Google Shape;863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0" name="Google Shape;87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Google Shape;876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7" name="Google Shape;877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2" name="Google Shape;882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8" name="Google Shape;888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3" name="Google Shape;893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6" name="Google Shape;6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98" name="Google Shape;89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9" name="Google Shape;899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Google Shape;904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5" name="Google Shape;905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1" name="Google Shape;911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7" name="Google Shape;917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2" name="Google Shape;922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9" name="Google Shape;929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4" name="Google Shape;934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9" name="Google Shape;939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5" name="Google Shape;945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1" name="Google Shape;951;p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1" name="Google Shape;6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Google Shape;957;p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8" name="Google Shape;958;p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5" name="Google Shape;965;p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p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2" name="Google Shape;972;p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Google Shape;978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79" name="Google Shape;979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0" name="Google Shape;980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6" name="Google Shape;986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3" name="Google Shape;993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Google Shape;998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9" name="Google Shape;999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5" name="Google Shape;1005;p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p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2" name="Google Shape;1012;p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Google Shape;1018;p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9" name="Google Shape;1019;p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6" name="Google Shape;6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1" name="Google Shape;62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7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4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0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0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3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禮儀年甲年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常年期第六主日彌撒</a:t>
            </a:r>
            <a:endParaRPr sz="54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39274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39274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BF328-AA1C-4E73-1276-AA1826907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57BB263E-5560-0DEF-9F1D-94E1DA2CD3EA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82A6BDA4-FA4A-48E9-7C1F-E8F2D2C189FF}"/>
              </a:ext>
            </a:extLst>
          </p:cNvPr>
          <p:cNvSpPr txBox="1"/>
          <p:nvPr/>
        </p:nvSpPr>
        <p:spPr>
          <a:xfrm>
            <a:off x="381000" y="1392740"/>
            <a:ext cx="8382000" cy="467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algn="ctr">
              <a:lnSpc>
                <a:spcPct val="120000"/>
              </a:lnSpc>
              <a:buSzPts val="6000"/>
            </a:pP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坐在聖父之右者，求祢垂憐我們； 因為只有祢是聖的，只有祢是主，只有祢是至高無上的。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340934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392740"/>
            <a:ext cx="8382000" cy="561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耶穌基督，祢和聖神，同享天主聖父的光榮。阿們，阿們。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  <a:p>
            <a:pPr lvl="0"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lang="zh-TW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9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9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1773238"/>
            <a:ext cx="8064600" cy="337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一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德訓篇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F55-97AC-4CB1-E26A-172F8E3D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3EF92-6666-4407-DBB6-50174DF6FD61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假使你願意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就能遵守上主的誡命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；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成為一個忠信的人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這完全出於你自願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。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上主在你面前放置了火和水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你可任意伸手選取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；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生死善惡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都擺在人的面前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；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693BA60-9536-BCA8-DFF3-AAF38FD5180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11453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人願意哪樣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就賜給他哪樣。因為上主的智慧是廣大的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是強有力的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不斷察看萬物。祂的眼睛注視敬畏祂的人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祂洞悉人的一切行為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。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祂從未吩咐人作惡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從未准許人犯罪。</a:t>
            </a: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457200" y="2480137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先求祂的國</a:t>
            </a:r>
            <a:endParaRPr sz="72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2"/>
          <p:cNvSpPr txBox="1"/>
          <p:nvPr/>
        </p:nvSpPr>
        <p:spPr>
          <a:xfrm>
            <a:off x="220819" y="2681248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sz="72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答：遵行約法、全心尋求上主的人，真是有福</a:t>
            </a:r>
            <a:endParaRPr sz="7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539750" y="1773238"/>
            <a:ext cx="8064600" cy="407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聖保祿宗徒致格林多人前書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7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52245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弟兄們：我們對信心成熟的人也講智慧，但不是屬於這世界的智慧，也不是那些快要沒落的世界統治者的智慧；我們所講的是那隱藏的，天主奧秘的智慧，就是天主在萬世之前，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52245"/>
            <a:ext cx="8351700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2060"/>
              </a:buClr>
              <a:buSzPts val="7200"/>
            </a:pP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</a:t>
            </a:r>
            <a:r>
              <a:rPr lang="en-US" altLang="zh-TW" sz="4800" b="1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lvl="0" algn="ctr">
              <a:buClr>
                <a:srgbClr val="002060"/>
              </a:buClr>
              <a:buSzPts val="7200"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就預定了要使我們獲得光榮的智慧；世上的統治者沒有一個懂得這智慧的，如果他們懂得了，決不會把光榮的主釘在十字架上。正如經上這樣記載：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「天主為愛祂的人所準備的，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32529F09-D875-FC76-10D2-3B85A9EBF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BFABC748-BD22-A70A-1810-7613D4B0F279}"/>
              </a:ext>
            </a:extLst>
          </p:cNvPr>
          <p:cNvSpPr txBox="1"/>
          <p:nvPr/>
        </p:nvSpPr>
        <p:spPr>
          <a:xfrm>
            <a:off x="396150" y="152245"/>
            <a:ext cx="8351700" cy="5924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2060"/>
              </a:buClr>
              <a:buSzPts val="7200"/>
            </a:pP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</a:t>
            </a:r>
            <a:r>
              <a:rPr lang="en-US" altLang="zh-TW" sz="4800" b="1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lvl="0" algn="ctr">
              <a:buClr>
                <a:srgbClr val="002060"/>
              </a:buClr>
              <a:buSzPts val="7200"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是眼睛所未曾見過，耳朶所未曾聽過，人心所未曾想到的。」</a:t>
            </a: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可是天主藉着聖神將這一切啟示給我們了，因為聖神洞察一切，連天主深奧的事也洞悉無遺。</a:t>
            </a:r>
            <a:endParaRPr lang="zh-TW" altLang="en-US" sz="48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E58A538-6608-CEB8-780B-EB4E02D5A0B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549656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15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6"/>
          <p:cNvSpPr/>
          <p:nvPr/>
        </p:nvSpPr>
        <p:spPr>
          <a:xfrm>
            <a:off x="393739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7"/>
          <p:cNvSpPr/>
          <p:nvPr/>
        </p:nvSpPr>
        <p:spPr>
          <a:xfrm>
            <a:off x="134712" y="256084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altLang="en-US" sz="6000" b="1" dirty="0">
                <a:sym typeface="DFKai-SB"/>
              </a:rPr>
              <a:t>願主與你們同在</a:t>
            </a:r>
            <a:endParaRPr sz="6000" b="1" dirty="0"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r>
              <a:rPr lang="zh-CN" altLang="en-US" sz="6000" b="1" dirty="0">
                <a:sym typeface="DFKai-SB"/>
              </a:rPr>
              <a:t>恭讀聖瑪竇福音</a:t>
            </a:r>
            <a:endParaRPr sz="6000" b="1" dirty="0">
              <a:ea typeface="DFKai-SB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那時候，耶穌對門徒們說：你們不要以為我來是要廢除法律或先知：我來不是要廢除，而是要成全。我實在告訴你們：即使天地都過去，法律的一撇或一畫也決不會過去，全部都要成就。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US" altLang="zh-TW" sz="2400" dirty="0">
                <a:solidFill>
                  <a:schemeClr val="accent2"/>
                </a:solidFill>
              </a:rPr>
              <a:t>0</a:t>
            </a:r>
            <a:endParaRPr sz="1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5670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所以，誰若廢除誡命中最小的一條，也這樣教訓人，他在天國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裡要稱為最小的；但是誰若遵守了，也這樣教訓人，他在天國裡要稱為偉大的。我告訴你們：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先求祂的國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0" name="Google Shape;590;p38"/>
          <p:cNvSpPr txBox="1">
            <a:spLocks noGrp="1"/>
          </p:cNvSpPr>
          <p:nvPr>
            <p:ph type="body" idx="1"/>
          </p:nvPr>
        </p:nvSpPr>
        <p:spPr>
          <a:xfrm>
            <a:off x="119063" y="739775"/>
            <a:ext cx="8858250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你們先該尋求天主的國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和祂的義德，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這一切自會加給你們，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阿肋路阿肋路亞！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阿肋路亞！阿肋路亞！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阿肋路亞阿肋路亞！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1" name="Google Shape;591;p38"/>
          <p:cNvSpPr txBox="1"/>
          <p:nvPr/>
        </p:nvSpPr>
        <p:spPr>
          <a:xfrm>
            <a:off x="5835650" y="63849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先求祂的國 1 of 1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37BFAF3-828C-74FA-E420-F4BCC29E0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6724770-466A-AD95-60B8-AAA02D59241A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你們的義德若不勝過經師和法利塞人的義德，決進不了天國。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你們一向聽過對古人說：「不可殺人！」誰若殺了人，應受裁判。我却對你們說：凡向弟兄發怒的，就要受裁判；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120B3D5-5406-A03B-BA88-7020C96ED982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3193927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DBC6428-6C51-0904-14BF-C7BCA0B6E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B87D60C-D5DD-1EBA-C1CE-EDA056FDF578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誰若說弟兄是「白癡」，就要受議會的裁判；誰若說弟兄是「瘋癲」，就要受地獄烈火的罰。所以，你到祭壇前獻禮物的時，若是在那裡想起有弟兄對你不滿，就該把你的禮物留在祭壇前，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393719-AE75-1B89-F73E-1E9BC9D1D2FF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10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652312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E4DFCCAD-E2DE-D6B5-0B4A-C6DB8EC26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22F6E3BB-7D96-67BD-E0CA-3EA2C682203B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先去與弟兄和好，然後再來獻禮物。趁你和反對你的人還在路上的時候，趕快與他和解，免得他把你交給法官，法官交給獄警，把你關在監獄裡。我實在告訴你：除非你還清最後的一文錢，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D95DF982-5BAD-37D9-9080-F5DF62D5FDA0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10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3627496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BE47210-8F9C-FA35-E8D8-2B936F10C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CEC090B-DBC7-C0FE-ADBA-B2C191B08285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決不能從那裡出來。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你們一向聽說過：「不可姦淫！」我却對你們說：凡注視婦女，而貪戀她的，他在心裡已經姦淫了她。若是你的右眼使你犯罪，把它剜出來扔掉，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FD27AC10-FE70-2ABD-28B6-FE4AA334A4A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10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1274962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D802AA3-D0DC-6CFC-7E97-E5BDC7E9A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B9BF9D2-351D-661B-3494-D91649B59477}"/>
              </a:ext>
            </a:extLst>
          </p:cNvPr>
          <p:cNvSpPr/>
          <p:nvPr/>
        </p:nvSpPr>
        <p:spPr>
          <a:xfrm>
            <a:off x="326231" y="279480"/>
            <a:ext cx="8491500" cy="5670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因為你喪失一個肢體，比全身投入地獄，為你更好；若是你的右手使你犯罪，砍下它來扔掉，因為你喪失一個肢體，比全身投入地獄，為你更好。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BE89166-AABE-ADE5-F57D-50E5199BCF5C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10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905305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F6C56F9C-C0B3-1A33-BA9B-7DC2BC141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E73B7508-1CDB-E524-A5D3-96E5B751611E}"/>
              </a:ext>
            </a:extLst>
          </p:cNvPr>
          <p:cNvSpPr/>
          <p:nvPr/>
        </p:nvSpPr>
        <p:spPr>
          <a:xfrm>
            <a:off x="326231" y="279480"/>
            <a:ext cx="8491500" cy="5670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法律上又說過：「誰若休妻</a:t>
            </a:r>
            <a:r>
              <a:rPr lang="en-US" altLang="zh-TW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,</a:t>
            </a: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就該給她一張休書。」我却給你們說：若不是為犯姦的緣故，休妻便是促使她犯姦淫；誰若是娶被休的婦人，也是犯姦淫。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097C4725-0E3A-5AC1-A328-C3852F0F782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10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9376047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37F1E3FA-61D8-88CD-3106-2B53275CC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5ECCDED4-8214-7253-E17B-6A29D84DB809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你們又一向聽過對古人說：「不可發虛誓！向上主所許的誓願都要實踐！」我却對你們說：總不可發誓：不可指天發誓，因為天是天主的寶座；不可指地發誓，因為地是祂的脚凳；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4393DF0-F297-A56B-398C-0FEBCC87ADA5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45063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AA7DE8F-96EF-318F-1F43-40FEA8B52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4FC4BB9-C321-DB65-ECA2-55C6C62448E3}"/>
              </a:ext>
            </a:extLst>
          </p:cNvPr>
          <p:cNvSpPr/>
          <p:nvPr/>
        </p:nvSpPr>
        <p:spPr>
          <a:xfrm>
            <a:off x="326231" y="279480"/>
            <a:ext cx="8491500" cy="744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不可指耶路撒冷發誓，因為它是偉大君王的城市；也不可指你的頭發誓，因為你不能使一根頭髮變白或變黑。你們說話要這樣：是就說是，非就說非；如果再多說，便是出於邪惡。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62EA1C1-3E5D-2D19-1587-822EE02D133F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561340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597" name="Google Shape;597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8" name="Google Shape;598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2" name="Google Shape;752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73" name="Google Shape;773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95" name="Google Shape;795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3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56"/>
          <p:cNvSpPr/>
          <p:nvPr/>
        </p:nvSpPr>
        <p:spPr>
          <a:xfrm>
            <a:off x="103031" y="103032"/>
            <a:ext cx="8944378" cy="683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714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親愛的聖若瑟，天主的忠僕和聖家慈愛的守護者：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60"/>
          <p:cNvSpPr/>
          <p:nvPr/>
        </p:nvSpPr>
        <p:spPr>
          <a:xfrm>
            <a:off x="346075" y="0"/>
            <a:ext cx="8766175" cy="7017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156"/>
          <p:cNvSpPr/>
          <p:nvPr/>
        </p:nvSpPr>
        <p:spPr>
          <a:xfrm>
            <a:off x="346075" y="0"/>
            <a:ext cx="8766175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慈愛的聖若瑟，請護佑我們避免罪惡的玷污，幫助我們抵禦黑暗的勢力。我們謙卑地請求您透過主耶穌基督，向天父表達我們的祈禱。阿們。</a:t>
            </a:r>
            <a:endParaRPr sz="6000" b="1" i="0" u="none" strike="noStrike" cap="none">
              <a:solidFill>
                <a:srgbClr val="00006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7" name="Google Shape;827;g3b0d598f3c5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8" name="Google Shape;828;g3b0d598f3c5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29" name="Google Shape;829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30" name="Google Shape;830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66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上主萬有天主</a:t>
            </a:r>
            <a:endParaRPr sz="66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157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上主萬有天主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36" name="Google Shape;836;p157"/>
          <p:cNvSpPr txBox="1">
            <a:spLocks noGrp="1"/>
          </p:cNvSpPr>
          <p:nvPr>
            <p:ph type="body" idx="1"/>
          </p:nvPr>
        </p:nvSpPr>
        <p:spPr>
          <a:xfrm>
            <a:off x="179388" y="1052513"/>
            <a:ext cx="8856662" cy="567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lvl="0" indent="-7175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600">
                <a:latin typeface="Microsoft YaHei"/>
                <a:ea typeface="Microsoft YaHei"/>
                <a:cs typeface="Microsoft YaHei"/>
                <a:sym typeface="Microsoft YaHei"/>
              </a:rPr>
              <a:t>1. 上主萬有天主，我們同聲讚美，大地出產米麥，再用人力烘焙，多蒙祢的慈愛，我們奉獻此餅，來做精神食糧，來做精神食糧。願天主永受讚美。</a:t>
            </a:r>
            <a:endParaRPr/>
          </a:p>
        </p:txBody>
      </p:sp>
      <p:sp>
        <p:nvSpPr>
          <p:cNvPr id="837" name="Google Shape;837;p157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上主萬有天主 1 of 2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158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上主萬有天主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43" name="Google Shape;843;p158"/>
          <p:cNvSpPr txBox="1">
            <a:spLocks noGrp="1"/>
          </p:cNvSpPr>
          <p:nvPr>
            <p:ph type="body" idx="1"/>
          </p:nvPr>
        </p:nvSpPr>
        <p:spPr>
          <a:xfrm>
            <a:off x="179388" y="1052513"/>
            <a:ext cx="8856662" cy="567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lvl="0" indent="-7175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600">
                <a:latin typeface="Microsoft YaHei"/>
                <a:ea typeface="Microsoft YaHei"/>
                <a:cs typeface="Microsoft YaHei"/>
                <a:sym typeface="Microsoft YaHei"/>
              </a:rPr>
              <a:t>2. 上主萬有天主，我們同聲讚美，葡萄結成水果，再用人力醖釀，多蒙祢的慈愛，我們奉獻此酒，來做精神飲品，來做精神飲品。願天主永受讚美。</a:t>
            </a:r>
            <a:endParaRPr/>
          </a:p>
        </p:txBody>
      </p:sp>
      <p:sp>
        <p:nvSpPr>
          <p:cNvPr id="844" name="Google Shape;844;p158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上主萬有天主 2 of 2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Google Shape;849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1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60" name="Google Shape;860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4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6" name="Google Shape;866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7" name="Google Shape;867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3" name="Google Shape;873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4" name="Google Shape;874;p43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85" name="Google Shape;885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46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902" name="Google Shape;902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8" name="Google Shape;908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14" name="Google Shape;914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5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Google Shape;924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5" name="Google Shape;925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6" name="Google Shape;926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1" name="Google Shape;941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42" name="Google Shape;942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8" name="Google Shape;948;g3aaa50201ad_0_0"/>
          <p:cNvSpPr txBox="1">
            <a:spLocks noGrp="1"/>
          </p:cNvSpPr>
          <p:nvPr>
            <p:ph type="title" idx="4294967295"/>
          </p:nvPr>
        </p:nvSpPr>
        <p:spPr>
          <a:xfrm>
            <a:off x="700062" y="257521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8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為了愛</a:t>
            </a:r>
            <a:endParaRPr sz="80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159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為了愛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54" name="Google Shape;954;p159"/>
          <p:cNvSpPr txBox="1">
            <a:spLocks noGrp="1"/>
          </p:cNvSpPr>
          <p:nvPr>
            <p:ph type="body" idx="1"/>
          </p:nvPr>
        </p:nvSpPr>
        <p:spPr>
          <a:xfrm>
            <a:off x="192088" y="684213"/>
            <a:ext cx="8856662" cy="567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lvl="0" indent="-8064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latin typeface="Microsoft YaHei"/>
                <a:ea typeface="Microsoft YaHei"/>
                <a:cs typeface="Microsoft YaHei"/>
                <a:sym typeface="Microsoft YaHei"/>
              </a:rPr>
              <a:t>1. 為了愛，祂來到世界上，離開尊貴天，變成人一樣。</a:t>
            </a:r>
            <a:endParaRPr/>
          </a:p>
          <a:p>
            <a:pPr marL="7175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latin typeface="Microsoft YaHei"/>
                <a:ea typeface="Microsoft YaHei"/>
                <a:cs typeface="Microsoft YaHei"/>
                <a:sym typeface="Microsoft YaHei"/>
              </a:rPr>
              <a:t>為了愛，猶太為故鄉，漁夫是朋友，父親是木匠。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latin typeface="Microsoft YaHei"/>
                <a:ea typeface="Microsoft YaHei"/>
                <a:cs typeface="Microsoft YaHei"/>
                <a:sym typeface="Microsoft YaHei"/>
              </a:rPr>
              <a:t> </a:t>
            </a:r>
            <a:endParaRPr sz="66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55" name="Google Shape;955;p159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為了愛 1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p160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為了愛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1" name="Google Shape;961;p160"/>
          <p:cNvSpPr txBox="1">
            <a:spLocks noGrp="1"/>
          </p:cNvSpPr>
          <p:nvPr>
            <p:ph type="body" idx="1"/>
          </p:nvPr>
        </p:nvSpPr>
        <p:spPr>
          <a:xfrm>
            <a:off x="-52387" y="619125"/>
            <a:ext cx="8856662" cy="5889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lvl="0" indent="-8064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latin typeface="Microsoft YaHei"/>
                <a:ea typeface="Microsoft YaHei"/>
                <a:cs typeface="Microsoft YaHei"/>
                <a:sym typeface="Microsoft YaHei"/>
              </a:rPr>
              <a:t>   為了愛，耶穌來到這地方，給我新生命，自由和理想；</a:t>
            </a:r>
            <a:endParaRPr sz="66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latin typeface="Microsoft YaHei"/>
                <a:ea typeface="Microsoft YaHei"/>
                <a:cs typeface="Microsoft YaHei"/>
                <a:sym typeface="Microsoft YaHei"/>
              </a:rPr>
              <a:t>為了愛，祂被釘十字架，衪的愛使我心有盼望。</a:t>
            </a:r>
            <a:endParaRPr/>
          </a:p>
        </p:txBody>
      </p:sp>
      <p:sp>
        <p:nvSpPr>
          <p:cNvPr id="962" name="Google Shape;962;p160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為了愛 2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161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為了愛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8" name="Google Shape;968;p161"/>
          <p:cNvSpPr txBox="1">
            <a:spLocks noGrp="1"/>
          </p:cNvSpPr>
          <p:nvPr>
            <p:ph type="body" idx="1"/>
          </p:nvPr>
        </p:nvSpPr>
        <p:spPr>
          <a:xfrm>
            <a:off x="179388" y="635000"/>
            <a:ext cx="8856662" cy="581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lvl="0" indent="-8064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latin typeface="Microsoft YaHei"/>
                <a:ea typeface="Microsoft YaHei"/>
                <a:cs typeface="Microsoft YaHei"/>
                <a:sym typeface="Microsoft YaHei"/>
              </a:rPr>
              <a:t>2. 為了愛，衪住在我心裡，你若相信衪，衪也看見你。</a:t>
            </a:r>
            <a:endParaRPr sz="66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953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latin typeface="Microsoft YaHei"/>
                <a:ea typeface="Microsoft YaHei"/>
                <a:cs typeface="Microsoft YaHei"/>
                <a:sym typeface="Microsoft YaHei"/>
              </a:rPr>
              <a:t>為了愛，擔當我的罪，無論在何處，我都要跟隨。</a:t>
            </a:r>
            <a:endParaRPr sz="66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9" name="Google Shape;969;p161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為了愛 3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162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為了愛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5" name="Google Shape;975;p162"/>
          <p:cNvSpPr txBox="1">
            <a:spLocks noGrp="1"/>
          </p:cNvSpPr>
          <p:nvPr>
            <p:ph type="body" idx="1"/>
          </p:nvPr>
        </p:nvSpPr>
        <p:spPr>
          <a:xfrm>
            <a:off x="0" y="620712"/>
            <a:ext cx="8856600" cy="58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latin typeface="Microsoft YaHei"/>
                <a:ea typeface="Microsoft YaHei"/>
                <a:cs typeface="Microsoft YaHei"/>
                <a:sym typeface="Microsoft YaHei"/>
              </a:rPr>
              <a:t>為了愛，耶稣向我走過來，生命的花蕊，朵朵為衪開。</a:t>
            </a:r>
            <a:endParaRPr sz="66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64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latin typeface="Microsoft YaHei"/>
                <a:ea typeface="Microsoft YaHei"/>
                <a:cs typeface="Microsoft YaHei"/>
                <a:sym typeface="Microsoft YaHei"/>
              </a:rPr>
              <a:t>為了愛，衪永遠在徘徊，祂的愛人永遠不明白。</a:t>
            </a:r>
            <a:endParaRPr/>
          </a:p>
        </p:txBody>
      </p:sp>
      <p:sp>
        <p:nvSpPr>
          <p:cNvPr id="976" name="Google Shape;976;p162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為了愛 4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83" name="Google Shape;983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Google Shape;988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9" name="Google Shape;989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0" name="Google Shape;990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p59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6" name="Google Shape;996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2" name="Google Shape;1002;g3aaa5f67095_0_96"/>
          <p:cNvSpPr txBox="1">
            <a:spLocks noGrp="1"/>
          </p:cNvSpPr>
          <p:nvPr>
            <p:ph type="title"/>
          </p:nvPr>
        </p:nvSpPr>
        <p:spPr>
          <a:xfrm>
            <a:off x="374650" y="3023438"/>
            <a:ext cx="841375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80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來與我們此路同行</a:t>
            </a:r>
            <a:endParaRPr sz="8000" b="1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163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來與我們此路同行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08" name="Google Shape;1008;p163"/>
          <p:cNvSpPr txBox="1">
            <a:spLocks noGrp="1"/>
          </p:cNvSpPr>
          <p:nvPr>
            <p:ph type="body" idx="1"/>
          </p:nvPr>
        </p:nvSpPr>
        <p:spPr>
          <a:xfrm>
            <a:off x="179388" y="692150"/>
            <a:ext cx="8856662" cy="5889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1. 當在生命之途奔馳，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你永遠不孤獨。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在這路上與你偕行，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耶穌基督請來。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來與我們此路同行，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耶穌基督請來。</a:t>
            </a: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】X2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09" name="Google Shape;1009;p163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來與我們此路同行 1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164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來與我們此路同行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5" name="Google Shape;1015;p164"/>
          <p:cNvSpPr txBox="1">
            <a:spLocks noGrp="1"/>
          </p:cNvSpPr>
          <p:nvPr>
            <p:ph type="body" idx="1"/>
          </p:nvPr>
        </p:nvSpPr>
        <p:spPr>
          <a:xfrm>
            <a:off x="179388" y="836613"/>
            <a:ext cx="8856662" cy="574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2. 雖然有人同你說過，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什麼都不會變。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為了新世界而奮鬥，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為了爭取自由。</a:t>
            </a:r>
            <a:b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來與我們此路同行，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耶穌基督請來。</a:t>
            </a: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】X2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6" name="Google Shape;1016;p164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來與我們此路同行 2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Google Shape;1021;p165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來與我們此路同行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22" name="Google Shape;1022;p165"/>
          <p:cNvSpPr txBox="1">
            <a:spLocks noGrp="1"/>
          </p:cNvSpPr>
          <p:nvPr>
            <p:ph type="body" idx="1"/>
          </p:nvPr>
        </p:nvSpPr>
        <p:spPr>
          <a:xfrm>
            <a:off x="179388" y="692150"/>
            <a:ext cx="8856662" cy="5889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3. 有些同行的人們，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他們不認識祢 。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祢的手永不會拒絕，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祢與他們同在。</a:t>
            </a:r>
            <a:b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來與我們此路同行，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耶穌基督請來。</a:t>
            </a: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】X2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23" name="Google Shape;1023;p165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來與我們此路同行 3 of 3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4" name="Google Shape;624;p7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3210</Words>
  <Application>Microsoft Macintosh PowerPoint</Application>
  <PresentationFormat>On-screen Show (4:3)</PresentationFormat>
  <Paragraphs>362</Paragraphs>
  <Slides>85</Slides>
  <Notes>79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85</vt:i4>
      </vt:variant>
    </vt:vector>
  </HeadingPairs>
  <TitlesOfParts>
    <vt:vector size="99" baseType="lpstr">
      <vt:lpstr>DFKai-SB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先求祂的國</vt:lpstr>
      <vt:lpstr>先求祂的國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上主萬有天主</vt:lpstr>
      <vt:lpstr>上主萬有天主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為了愛</vt:lpstr>
      <vt:lpstr>為了愛</vt:lpstr>
      <vt:lpstr>為了愛</vt:lpstr>
      <vt:lpstr>為了愛</vt:lpstr>
      <vt:lpstr>為了愛</vt:lpstr>
      <vt:lpstr>PowerPoint Presentation</vt:lpstr>
      <vt:lpstr>PowerPoint Presentation</vt:lpstr>
      <vt:lpstr>PowerPoint Presentation</vt:lpstr>
      <vt:lpstr>來與我們此路同行</vt:lpstr>
      <vt:lpstr>來與我們此路同行</vt:lpstr>
      <vt:lpstr>來與我們此路同行</vt:lpstr>
      <vt:lpstr>來與我們此路同行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Vivian Jen</cp:lastModifiedBy>
  <cp:revision>3</cp:revision>
  <dcterms:created xsi:type="dcterms:W3CDTF">2011-12-14T12:22:07Z</dcterms:created>
  <dcterms:modified xsi:type="dcterms:W3CDTF">2026-02-11T03:58:47Z</dcterms:modified>
</cp:coreProperties>
</file>